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0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mtClean="0"/>
              <a:t>برای ویرایش سبک زیرعنوان اسلاید اصلی، کلیک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40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11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40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6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3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23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22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7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80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1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2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a-IR" smtClean="0"/>
              <a:t>برای اضافه کردن تصویر نماد را کلیک نمایید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a-IR" smtClean="0"/>
              <a:t>برای ویرایش سبک متن اسلاید اصلی، کلیک نمایید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a-IR" smtClean="0"/>
              <a:t>برای ویرایش سبک عنوان اسلاید اصلی، کلیک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71934D-2E75-4B44-ACAC-E6DF2488C225}" type="datetimeFigureOut">
              <a:rPr lang="fa-IR" smtClean="0"/>
              <a:t>02/26/1436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3DF681-E6E8-46CE-B939-AC634F0E7490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A0DDEF3-2B14-451B-AF45-A5E2ECB54A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12/18/2014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C9DB0B7-CBA2-4A16-AB8B-C44DD7DB5B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5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21791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39179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17581" y="155679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a-IR" sz="6000" dirty="0" smtClean="0"/>
              <a:t>تصحیح قرائت نماز</a:t>
            </a:r>
            <a:br>
              <a:rPr lang="fa-IR" sz="6000" dirty="0" smtClean="0"/>
            </a:br>
            <a:endParaRPr lang="fa-IR" sz="6000" dirty="0"/>
          </a:p>
        </p:txBody>
      </p:sp>
    </p:spTree>
    <p:extLst>
      <p:ext uri="{BB962C8B-B14F-4D97-AF65-F5344CB8AC3E}">
        <p14:creationId xmlns:p14="http://schemas.microsoft.com/office/powerpoint/2010/main" val="40728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5184576" cy="6480720"/>
          </a:xfr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الرهمان</a:t>
            </a:r>
            <a:r>
              <a:rPr lang="fa-IR" sz="2000" dirty="0" smtClean="0">
                <a:cs typeface="B Zar" pitchFamily="2" charset="-78"/>
              </a:rPr>
              <a:t> </a:t>
            </a:r>
            <a:r>
              <a:rPr lang="fa-IR" sz="2000" dirty="0" err="1" smtClean="0">
                <a:cs typeface="B Zar" pitchFamily="2" charset="-78"/>
              </a:rPr>
              <a:t>الرهیم</a:t>
            </a:r>
            <a:r>
              <a:rPr lang="fa-IR" sz="2000" dirty="0" smtClean="0">
                <a:cs typeface="B Zar" pitchFamily="2" charset="-78"/>
              </a:rPr>
              <a:t> : مرهم گذار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الهمد</a:t>
            </a:r>
            <a:r>
              <a:rPr lang="fa-IR" sz="2000" dirty="0" smtClean="0">
                <a:cs typeface="B Zar" pitchFamily="2" charset="-78"/>
              </a:rPr>
              <a:t> : هلاکت ، خاموشی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آلمین</a:t>
            </a:r>
            <a:r>
              <a:rPr lang="fa-IR" sz="2000" dirty="0" smtClean="0">
                <a:cs typeface="B Zar" pitchFamily="2" charset="-78"/>
              </a:rPr>
              <a:t> : دردها و رنجها /  </a:t>
            </a:r>
            <a:r>
              <a:rPr lang="fa-IR" sz="2000" dirty="0" err="1" smtClean="0">
                <a:cs typeface="B Zar" pitchFamily="2" charset="-78"/>
              </a:rPr>
              <a:t>العالمین</a:t>
            </a:r>
            <a:r>
              <a:rPr lang="fa-IR" sz="2000" dirty="0" smtClean="0">
                <a:cs typeface="B Zar" pitchFamily="2" charset="-78"/>
              </a:rPr>
              <a:t> : دانشمندان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نأبد</a:t>
            </a:r>
            <a:r>
              <a:rPr lang="fa-IR" sz="2000" dirty="0" smtClean="0">
                <a:cs typeface="B Zar" pitchFamily="2" charset="-78"/>
              </a:rPr>
              <a:t> : همیشه می </a:t>
            </a:r>
            <a:r>
              <a:rPr lang="fa-IR" sz="2000" dirty="0" err="1" smtClean="0">
                <a:cs typeface="B Zar" pitchFamily="2" charset="-78"/>
              </a:rPr>
              <a:t>مانیم</a:t>
            </a:r>
            <a:endParaRPr lang="fa-IR" sz="2000" dirty="0" smtClean="0">
              <a:cs typeface="B Zar" pitchFamily="2" charset="-78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نستأین</a:t>
            </a:r>
            <a:r>
              <a:rPr lang="fa-IR" sz="2000" dirty="0" smtClean="0">
                <a:cs typeface="B Zar" pitchFamily="2" charset="-78"/>
              </a:rPr>
              <a:t> : طلب وقت می کنیم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مستغیم</a:t>
            </a:r>
            <a:r>
              <a:rPr lang="fa-IR" sz="2000" dirty="0" smtClean="0">
                <a:cs typeface="B Zar" pitchFamily="2" charset="-78"/>
              </a:rPr>
              <a:t> : طلب ابری شدن آسمان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انأمت</a:t>
            </a:r>
            <a:r>
              <a:rPr lang="fa-IR" sz="2000" dirty="0" smtClean="0">
                <a:cs typeface="B Zar" pitchFamily="2" charset="-78"/>
              </a:rPr>
              <a:t> : ناله ای ضعیف درآوردی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المقضوب</a:t>
            </a:r>
            <a:r>
              <a:rPr lang="fa-IR" sz="2000" dirty="0" smtClean="0">
                <a:cs typeface="B Zar" pitchFamily="2" charset="-78"/>
              </a:rPr>
              <a:t> : شاخه بریده شده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100" dirty="0" err="1" smtClean="0">
                <a:cs typeface="B Zar" pitchFamily="2" charset="-78"/>
              </a:rPr>
              <a:t>الظالین</a:t>
            </a:r>
            <a:r>
              <a:rPr lang="fa-IR" sz="2100" dirty="0" smtClean="0">
                <a:cs typeface="B Zar" pitchFamily="2" charset="-78"/>
              </a:rPr>
              <a:t> : سایه </a:t>
            </a:r>
            <a:r>
              <a:rPr lang="fa-IR" sz="2100" dirty="0" err="1" smtClean="0">
                <a:cs typeface="B Zar" pitchFamily="2" charset="-78"/>
              </a:rPr>
              <a:t>کنندگان</a:t>
            </a:r>
            <a:r>
              <a:rPr lang="fa-IR" sz="2100" dirty="0" smtClean="0">
                <a:cs typeface="B Zar" pitchFamily="2" charset="-78"/>
              </a:rPr>
              <a:t> / </a:t>
            </a:r>
            <a:r>
              <a:rPr lang="fa-IR" sz="2100" dirty="0" err="1" smtClean="0">
                <a:cs typeface="B Zar" pitchFamily="2" charset="-78"/>
              </a:rPr>
              <a:t>الذالین</a:t>
            </a:r>
            <a:r>
              <a:rPr lang="fa-IR" sz="2100" dirty="0" smtClean="0">
                <a:cs typeface="B Zar" pitchFamily="2" charset="-78"/>
              </a:rPr>
              <a:t> : خوار </a:t>
            </a:r>
            <a:r>
              <a:rPr lang="fa-IR" sz="2100" dirty="0" err="1" smtClean="0">
                <a:cs typeface="B Zar" pitchFamily="2" charset="-78"/>
              </a:rPr>
              <a:t>شدگان</a:t>
            </a:r>
            <a:r>
              <a:rPr lang="fa-IR" sz="2100" dirty="0" smtClean="0">
                <a:cs typeface="B Zar" pitchFamily="2" charset="-78"/>
              </a:rPr>
              <a:t>/ </a:t>
            </a:r>
            <a:r>
              <a:rPr lang="fa-IR" sz="2100" dirty="0" err="1" smtClean="0">
                <a:cs typeface="B Zar" pitchFamily="2" charset="-78"/>
              </a:rPr>
              <a:t>الزالین</a:t>
            </a:r>
            <a:r>
              <a:rPr lang="fa-IR" sz="2100" dirty="0" smtClean="0">
                <a:cs typeface="B Zar" pitchFamily="2" charset="-78"/>
              </a:rPr>
              <a:t> : به لرزه </a:t>
            </a:r>
            <a:r>
              <a:rPr lang="fa-IR" sz="2100" dirty="0" err="1" smtClean="0">
                <a:cs typeface="B Zar" pitchFamily="2" charset="-78"/>
              </a:rPr>
              <a:t>افتادگان</a:t>
            </a:r>
            <a:endParaRPr lang="fa-IR" sz="2100" dirty="0" smtClean="0">
              <a:cs typeface="B Zar" pitchFamily="2" charset="-78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Zar" pitchFamily="2" charset="-78"/>
              </a:rPr>
              <a:t>غل : بگیر ، هلاک کن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أهد</a:t>
            </a:r>
            <a:r>
              <a:rPr lang="fa-IR" sz="2000" dirty="0" smtClean="0">
                <a:cs typeface="B Zar" pitchFamily="2" charset="-78"/>
              </a:rPr>
              <a:t> : زمین گود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سمد</a:t>
            </a:r>
            <a:r>
              <a:rPr lang="fa-IR" sz="2000" dirty="0" smtClean="0">
                <a:cs typeface="B Zar" pitchFamily="2" charset="-78"/>
              </a:rPr>
              <a:t> : ایستاده </a:t>
            </a:r>
            <a:r>
              <a:rPr lang="fa-IR" sz="2000" dirty="0" err="1" smtClean="0">
                <a:cs typeface="B Zar" pitchFamily="2" charset="-78"/>
              </a:rPr>
              <a:t>متحیر</a:t>
            </a:r>
            <a:r>
              <a:rPr lang="fa-IR" sz="2000" dirty="0" smtClean="0">
                <a:cs typeface="B Zar" pitchFamily="2" charset="-78"/>
              </a:rPr>
              <a:t> / </a:t>
            </a:r>
            <a:r>
              <a:rPr lang="fa-IR" sz="2000" dirty="0" err="1" smtClean="0">
                <a:cs typeface="B Zar" pitchFamily="2" charset="-78"/>
              </a:rPr>
              <a:t>ثمد</a:t>
            </a:r>
            <a:r>
              <a:rPr lang="fa-IR" sz="2000" dirty="0" smtClean="0">
                <a:cs typeface="B Zar" pitchFamily="2" charset="-78"/>
              </a:rPr>
              <a:t> : آب باران مانده و نامطبوع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سبهان</a:t>
            </a:r>
            <a:r>
              <a:rPr lang="fa-IR" sz="2000" dirty="0" smtClean="0">
                <a:cs typeface="B Zar" pitchFamily="2" charset="-78"/>
              </a:rPr>
              <a:t> : عقل او را بخاطر </a:t>
            </a:r>
            <a:r>
              <a:rPr lang="fa-IR" sz="2000" dirty="0" err="1" smtClean="0">
                <a:cs typeface="B Zar" pitchFamily="2" charset="-78"/>
              </a:rPr>
              <a:t>پیریش</a:t>
            </a:r>
            <a:r>
              <a:rPr lang="fa-IR" sz="2000" dirty="0" smtClean="0">
                <a:cs typeface="B Zar" pitchFamily="2" charset="-78"/>
              </a:rPr>
              <a:t> می گیرد.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عزیم</a:t>
            </a:r>
            <a:r>
              <a:rPr lang="fa-IR" sz="2000" dirty="0" smtClean="0">
                <a:cs typeface="B Zar" pitchFamily="2" charset="-78"/>
              </a:rPr>
              <a:t> : اراده کننده / </a:t>
            </a:r>
            <a:r>
              <a:rPr lang="fa-IR" sz="2000" dirty="0" err="1" smtClean="0">
                <a:cs typeface="B Zar" pitchFamily="2" charset="-78"/>
              </a:rPr>
              <a:t>أزیم</a:t>
            </a:r>
            <a:r>
              <a:rPr lang="fa-IR" sz="2000" dirty="0" smtClean="0">
                <a:cs typeface="B Zar" pitchFamily="2" charset="-78"/>
              </a:rPr>
              <a:t> : سختی ، قحطی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ألا</a:t>
            </a:r>
            <a:r>
              <a:rPr lang="fa-IR" sz="2000" dirty="0" smtClean="0">
                <a:cs typeface="B Zar" pitchFamily="2" charset="-78"/>
              </a:rPr>
              <a:t> : آگاه باش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بهمده</a:t>
            </a:r>
            <a:r>
              <a:rPr lang="fa-IR" sz="2000" dirty="0" smtClean="0">
                <a:cs typeface="B Zar" pitchFamily="2" charset="-78"/>
              </a:rPr>
              <a:t> : مشغول به هلاکت کردن </a:t>
            </a:r>
            <a:r>
              <a:rPr lang="fa-IR" sz="2000" dirty="0" err="1" smtClean="0">
                <a:cs typeface="B Zar" pitchFamily="2" charset="-78"/>
              </a:rPr>
              <a:t>اوییم</a:t>
            </a:r>
            <a:endParaRPr lang="fa-IR" sz="2000" dirty="0" smtClean="0">
              <a:cs typeface="B Zar" pitchFamily="2" charset="-78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سلّ</a:t>
            </a:r>
            <a:r>
              <a:rPr lang="fa-IR" sz="2000" dirty="0" smtClean="0">
                <a:cs typeface="B Zar" pitchFamily="2" charset="-78"/>
              </a:rPr>
              <a:t> : </a:t>
            </a:r>
            <a:r>
              <a:rPr lang="fa-IR" sz="2000" dirty="0" err="1" smtClean="0">
                <a:cs typeface="B Zar" pitchFamily="2" charset="-78"/>
              </a:rPr>
              <a:t>بکُش</a:t>
            </a:r>
            <a:endParaRPr lang="fa-IR" sz="2000" dirty="0" smtClean="0">
              <a:cs typeface="B Zar" pitchFamily="2" charset="-78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مهمّد</a:t>
            </a:r>
            <a:r>
              <a:rPr lang="fa-IR" sz="2000" dirty="0" smtClean="0">
                <a:cs typeface="B Zar" pitchFamily="2" charset="-78"/>
              </a:rPr>
              <a:t> : هلاک شده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Zar" pitchFamily="2" charset="-78"/>
              </a:rPr>
              <a:t>سالحین</a:t>
            </a:r>
            <a:r>
              <a:rPr lang="fa-IR" sz="2000" dirty="0" smtClean="0">
                <a:cs typeface="B Zar" pitchFamily="2" charset="-78"/>
              </a:rPr>
              <a:t> : اسلحه داران                                                                            المنجد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quarter" idx="14"/>
          </p:nvPr>
        </p:nvSpPr>
        <p:spPr>
          <a:xfrm>
            <a:off x="5292080" y="188640"/>
            <a:ext cx="3744416" cy="6480720"/>
          </a:xfr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الرحمن</a:t>
            </a:r>
            <a:r>
              <a:rPr lang="fa-IR" sz="2000" dirty="0" smtClean="0">
                <a:cs typeface="B Compset" pitchFamily="2" charset="-78"/>
              </a:rPr>
              <a:t> </a:t>
            </a:r>
            <a:r>
              <a:rPr lang="fa-IR" sz="2000" dirty="0" err="1" smtClean="0">
                <a:cs typeface="B Compset" pitchFamily="2" charset="-78"/>
              </a:rPr>
              <a:t>الرحیم</a:t>
            </a:r>
            <a:r>
              <a:rPr lang="fa-IR" sz="2000" dirty="0" smtClean="0">
                <a:cs typeface="B Compset" pitchFamily="2" charset="-78"/>
              </a:rPr>
              <a:t> :  بخشنده بخشایشگر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الحمدلله :  ستایش مخصوص خداست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العالمین</a:t>
            </a:r>
            <a:r>
              <a:rPr lang="fa-IR" sz="2000" dirty="0" smtClean="0">
                <a:cs typeface="B Compset" pitchFamily="2" charset="-78"/>
              </a:rPr>
              <a:t> : جهانیان 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نعبد</a:t>
            </a:r>
            <a:r>
              <a:rPr lang="fa-IR" sz="2000" dirty="0" smtClean="0">
                <a:cs typeface="B Compset" pitchFamily="2" charset="-78"/>
              </a:rPr>
              <a:t> : عبادت می کنیم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نستعین</a:t>
            </a:r>
            <a:r>
              <a:rPr lang="fa-IR" sz="2000" dirty="0" smtClean="0">
                <a:cs typeface="B Compset" pitchFamily="2" charset="-78"/>
              </a:rPr>
              <a:t> : یاری می </a:t>
            </a:r>
            <a:r>
              <a:rPr lang="fa-IR" sz="2000" dirty="0" err="1" smtClean="0">
                <a:cs typeface="B Compset" pitchFamily="2" charset="-78"/>
              </a:rPr>
              <a:t>جوئیم</a:t>
            </a:r>
            <a:endParaRPr lang="fa-IR" sz="2000" dirty="0" smtClean="0">
              <a:cs typeface="B Compset" pitchFamily="2" charset="-78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مستقیم : راست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انعمت</a:t>
            </a:r>
            <a:r>
              <a:rPr lang="fa-IR" sz="2000" dirty="0" smtClean="0">
                <a:cs typeface="B Compset" pitchFamily="2" charset="-78"/>
              </a:rPr>
              <a:t> : نعمت دادی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المغضوب</a:t>
            </a:r>
            <a:r>
              <a:rPr lang="fa-IR" sz="2000" dirty="0" smtClean="0">
                <a:cs typeface="B Compset" pitchFamily="2" charset="-78"/>
              </a:rPr>
              <a:t> : مورد خشم واقع شده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الضالین</a:t>
            </a:r>
            <a:r>
              <a:rPr lang="fa-IR" sz="2000" dirty="0" smtClean="0">
                <a:cs typeface="B Compset" pitchFamily="2" charset="-78"/>
              </a:rPr>
              <a:t> : گمراهان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قل</a:t>
            </a:r>
            <a:r>
              <a:rPr lang="fa-IR" sz="2000" dirty="0" smtClean="0">
                <a:cs typeface="B Compset" pitchFamily="2" charset="-78"/>
              </a:rPr>
              <a:t> : بگو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احد : یگانه÷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صمد : بی نیاز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سبحان : منزه و پاک است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عظیم : بزرگ 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علی :  بر 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بحمده</a:t>
            </a:r>
            <a:r>
              <a:rPr lang="fa-IR" sz="2000" dirty="0" smtClean="0">
                <a:cs typeface="B Compset" pitchFamily="2" charset="-78"/>
              </a:rPr>
              <a:t> : مشغول به ستایش </a:t>
            </a:r>
            <a:r>
              <a:rPr lang="fa-IR" sz="2000" dirty="0" err="1" smtClean="0">
                <a:cs typeface="B Compset" pitchFamily="2" charset="-78"/>
              </a:rPr>
              <a:t>اوییم</a:t>
            </a:r>
            <a:endParaRPr lang="fa-IR" sz="2000" dirty="0" smtClean="0">
              <a:cs typeface="B Compset" pitchFamily="2" charset="-78"/>
            </a:endParaRP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صل</a:t>
            </a:r>
            <a:r>
              <a:rPr lang="fa-IR" sz="2000" dirty="0" smtClean="0">
                <a:cs typeface="B Compset" pitchFamily="2" charset="-78"/>
              </a:rPr>
              <a:t> : درود بفرست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smtClean="0">
                <a:cs typeface="B Compset" pitchFamily="2" charset="-78"/>
              </a:rPr>
              <a:t>محمد : ستوده شده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lang="fa-IR" sz="2000" dirty="0" err="1" smtClean="0">
                <a:cs typeface="B Compset" pitchFamily="2" charset="-78"/>
              </a:rPr>
              <a:t>صالحین</a:t>
            </a:r>
            <a:r>
              <a:rPr lang="fa-IR" sz="2000" dirty="0" smtClean="0">
                <a:cs typeface="B Compset" pitchFamily="2" charset="-78"/>
              </a:rPr>
              <a:t> : شایستگان</a:t>
            </a:r>
          </a:p>
        </p:txBody>
      </p:sp>
    </p:spTree>
    <p:extLst>
      <p:ext uri="{BB962C8B-B14F-4D97-AF65-F5344CB8AC3E}">
        <p14:creationId xmlns:p14="http://schemas.microsoft.com/office/powerpoint/2010/main" val="37109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8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محتوا 3"/>
          <p:cNvSpPr>
            <a:spLocks noGrp="1"/>
          </p:cNvSpPr>
          <p:nvPr>
            <p:ph sz="quarter" idx="14"/>
          </p:nvPr>
        </p:nvSpPr>
        <p:spPr>
          <a:xfrm>
            <a:off x="251520" y="260648"/>
            <a:ext cx="8640960" cy="6336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cs typeface="B Koodak" pitchFamily="2" charset="-78"/>
              </a:rPr>
              <a:t>با تصحیح هفت حرف از هفت آیه ی </a:t>
            </a:r>
            <a:r>
              <a:rPr lang="fa-IR" sz="2800" b="1" dirty="0" smtClean="0">
                <a:cs typeface="B Koodak" pitchFamily="2" charset="-78"/>
              </a:rPr>
              <a:t>سوره ی </a:t>
            </a:r>
            <a:r>
              <a:rPr lang="fa-IR" sz="2800" b="1" dirty="0" smtClean="0">
                <a:cs typeface="B Koodak" pitchFamily="2" charset="-78"/>
              </a:rPr>
              <a:t>مبارکه ی حمد در یک هفته ، یک عمر نماز صحیح و قرائتی صحیح خواهیم داشت.</a:t>
            </a:r>
          </a:p>
          <a:p>
            <a:pPr marL="45720" indent="0">
              <a:buNone/>
            </a:pPr>
            <a:endParaRPr lang="fa-IR" sz="2800" b="1" dirty="0" smtClean="0">
              <a:cs typeface="B Koodak" pitchFamily="2" charset="-78"/>
            </a:endParaRPr>
          </a:p>
          <a:p>
            <a:pPr marL="45720" indent="0">
              <a:buNone/>
            </a:pPr>
            <a:endParaRPr lang="fa-IR" sz="2800" b="1" dirty="0" smtClean="0">
              <a:cs typeface="B Koodak" pitchFamily="2" charset="-78"/>
            </a:endParaRPr>
          </a:p>
          <a:p>
            <a:r>
              <a:rPr lang="fa-IR" sz="2800" b="1" dirty="0" smtClean="0">
                <a:cs typeface="B Koodak" pitchFamily="2" charset="-78"/>
              </a:rPr>
              <a:t>ح ..........</a:t>
            </a:r>
            <a:endParaRPr lang="fa-IR" sz="2800" b="1" dirty="0" smtClean="0">
              <a:cs typeface="B Koodak" pitchFamily="2" charset="-78"/>
            </a:endParaRPr>
          </a:p>
          <a:p>
            <a:r>
              <a:rPr lang="fa-IR" sz="2800" b="1" dirty="0" smtClean="0">
                <a:cs typeface="B Koodak" pitchFamily="2" charset="-78"/>
              </a:rPr>
              <a:t>ع  ..........</a:t>
            </a:r>
            <a:endParaRPr lang="fa-IR" sz="2800" b="1" dirty="0" smtClean="0">
              <a:cs typeface="B Koodak" pitchFamily="2" charset="-78"/>
            </a:endParaRPr>
          </a:p>
          <a:p>
            <a:r>
              <a:rPr lang="fa-IR" sz="2800" b="1" dirty="0" smtClean="0">
                <a:cs typeface="B Koodak" pitchFamily="2" charset="-78"/>
              </a:rPr>
              <a:t>غ ...........</a:t>
            </a:r>
            <a:endParaRPr lang="fa-IR" sz="2800" b="1" dirty="0" smtClean="0">
              <a:cs typeface="B Koodak" pitchFamily="2" charset="-78"/>
            </a:endParaRPr>
          </a:p>
          <a:p>
            <a:pPr marL="45720" indent="0">
              <a:buNone/>
            </a:pPr>
            <a:endParaRPr lang="fa-IR" sz="2800" b="1" dirty="0" smtClean="0">
              <a:cs typeface="B Koodak" pitchFamily="2" charset="-78"/>
            </a:endParaRPr>
          </a:p>
          <a:p>
            <a:r>
              <a:rPr lang="fa-IR" sz="2800" b="1" dirty="0" smtClean="0">
                <a:cs typeface="B Koodak" pitchFamily="2" charset="-78"/>
              </a:rPr>
              <a:t>ص ، ض</a:t>
            </a:r>
          </a:p>
          <a:p>
            <a:r>
              <a:rPr lang="fa-IR" sz="2800" b="1" dirty="0" smtClean="0">
                <a:cs typeface="B Koodak" pitchFamily="2" charset="-78"/>
              </a:rPr>
              <a:t>ذ </a:t>
            </a:r>
            <a:r>
              <a:rPr lang="fa-IR" sz="2800" b="1" dirty="0" smtClean="0">
                <a:cs typeface="B Koodak" pitchFamily="2" charset="-78"/>
              </a:rPr>
              <a:t>  ........</a:t>
            </a:r>
            <a:endParaRPr lang="fa-IR" sz="2800" b="1" dirty="0" smtClean="0">
              <a:cs typeface="B Koodak" pitchFamily="2" charset="-78"/>
            </a:endParaRPr>
          </a:p>
          <a:p>
            <a:r>
              <a:rPr lang="fa-IR" sz="2800" b="1" dirty="0" smtClean="0">
                <a:cs typeface="B Koodak" pitchFamily="2" charset="-78"/>
              </a:rPr>
              <a:t>ط   ........</a:t>
            </a:r>
            <a:endParaRPr lang="fa-IR" sz="2800" b="1" dirty="0">
              <a:cs typeface="B Koodak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020722" y="1628800"/>
            <a:ext cx="1431598" cy="4608512"/>
          </a:xfrm>
          <a:prstGeom prst="roundRect">
            <a:avLst>
              <a:gd name="adj" fmla="val 624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fa-IR" sz="2000" b="1" dirty="0" smtClean="0">
                <a:solidFill>
                  <a:srgbClr val="FF0000"/>
                </a:solidFill>
              </a:rPr>
              <a:t>نشود</a:t>
            </a:r>
          </a:p>
          <a:p>
            <a:pPr>
              <a:lnSpc>
                <a:spcPct val="200000"/>
              </a:lnSpc>
            </a:pPr>
            <a:r>
              <a:rPr lang="fa-IR" sz="2200" b="1" dirty="0" smtClean="0">
                <a:solidFill>
                  <a:srgbClr val="C00000"/>
                </a:solidFill>
                <a:cs typeface="B Koodak" pitchFamily="2" charset="-78"/>
              </a:rPr>
              <a:t>ه   </a:t>
            </a:r>
          </a:p>
          <a:p>
            <a:pPr>
              <a:lnSpc>
                <a:spcPct val="200000"/>
              </a:lnSpc>
            </a:pPr>
            <a:r>
              <a:rPr lang="fa-IR" sz="2200" b="1" dirty="0" smtClean="0">
                <a:solidFill>
                  <a:srgbClr val="C00000"/>
                </a:solidFill>
                <a:cs typeface="B Koodak" pitchFamily="2" charset="-78"/>
              </a:rPr>
              <a:t>أ </a:t>
            </a:r>
          </a:p>
          <a:p>
            <a:pPr>
              <a:lnSpc>
                <a:spcPct val="200000"/>
              </a:lnSpc>
            </a:pPr>
            <a:r>
              <a:rPr lang="fa-IR" sz="2200" b="1" dirty="0" smtClean="0">
                <a:solidFill>
                  <a:srgbClr val="C00000"/>
                </a:solidFill>
                <a:cs typeface="B Koodak" pitchFamily="2" charset="-78"/>
              </a:rPr>
              <a:t>ق</a:t>
            </a:r>
          </a:p>
          <a:p>
            <a:pPr>
              <a:lnSpc>
                <a:spcPct val="200000"/>
              </a:lnSpc>
            </a:pPr>
            <a:r>
              <a:rPr lang="fa-IR" sz="2200" b="1" dirty="0" smtClean="0">
                <a:solidFill>
                  <a:srgbClr val="C00000"/>
                </a:solidFill>
                <a:cs typeface="B Koodak" pitchFamily="2" charset="-78"/>
              </a:rPr>
              <a:t>س  /   ز  </a:t>
            </a:r>
          </a:p>
          <a:p>
            <a:pPr>
              <a:lnSpc>
                <a:spcPct val="200000"/>
              </a:lnSpc>
            </a:pPr>
            <a:r>
              <a:rPr lang="fa-IR" sz="2200" b="1" dirty="0" smtClean="0">
                <a:solidFill>
                  <a:srgbClr val="C00000"/>
                </a:solidFill>
                <a:cs typeface="B Koodak" pitchFamily="2" charset="-78"/>
              </a:rPr>
              <a:t>ز</a:t>
            </a:r>
          </a:p>
          <a:p>
            <a:pPr>
              <a:lnSpc>
                <a:spcPct val="200000"/>
              </a:lnSpc>
            </a:pPr>
            <a:r>
              <a:rPr lang="fa-IR" sz="2200" b="1" dirty="0">
                <a:solidFill>
                  <a:srgbClr val="C00000"/>
                </a:solidFill>
                <a:cs typeface="B Koodak" pitchFamily="2" charset="-78"/>
              </a:rPr>
              <a:t>ت</a:t>
            </a:r>
            <a:r>
              <a:rPr lang="fa-IR" sz="2400" b="1" dirty="0" smtClean="0">
                <a:solidFill>
                  <a:srgbClr val="C00000"/>
                </a:solidFill>
                <a:cs typeface="B Koodak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43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فشار هوا">
  <a:themeElements>
    <a:clrScheme name="فشار هوا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فشار هوا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فشار هوا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258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فشار هوا</vt:lpstr>
      <vt:lpstr>Office Theme</vt:lpstr>
      <vt:lpstr>PowerPoint Presentation</vt:lpstr>
      <vt:lpstr>تصحیح قرائت نماز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PowerPoint</dc:title>
  <dc:creator>ali</dc:creator>
  <cp:lastModifiedBy>ali</cp:lastModifiedBy>
  <cp:revision>13</cp:revision>
  <dcterms:created xsi:type="dcterms:W3CDTF">2013-07-24T13:41:37Z</dcterms:created>
  <dcterms:modified xsi:type="dcterms:W3CDTF">2014-12-18T06:50:34Z</dcterms:modified>
</cp:coreProperties>
</file>