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6" r:id="rId2"/>
    <p:sldId id="265" r:id="rId3"/>
    <p:sldId id="256" r:id="rId4"/>
    <p:sldId id="267" r:id="rId5"/>
    <p:sldId id="257" r:id="rId6"/>
    <p:sldId id="268" r:id="rId7"/>
    <p:sldId id="269" r:id="rId8"/>
    <p:sldId id="258" r:id="rId9"/>
    <p:sldId id="270" r:id="rId10"/>
    <p:sldId id="259" r:id="rId11"/>
    <p:sldId id="271" r:id="rId12"/>
    <p:sldId id="260" r:id="rId13"/>
    <p:sldId id="272" r:id="rId14"/>
    <p:sldId id="261" r:id="rId15"/>
    <p:sldId id="262" r:id="rId16"/>
    <p:sldId id="273" r:id="rId17"/>
    <p:sldId id="263" r:id="rId18"/>
    <p:sldId id="274" r:id="rId19"/>
    <p:sldId id="264" r:id="rId20"/>
    <p:sldId id="275"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40D995-FF7F-4004-88B0-9B33FF7BB7DD}" type="datetimeFigureOut">
              <a:rPr lang="fa-IR" smtClean="0"/>
              <a:pPr/>
              <a:t>1434/06/29</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12E2214-7CAC-4CB6-AE68-41A3E851756A}"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40D995-FF7F-4004-88B0-9B33FF7BB7DD}" type="datetimeFigureOut">
              <a:rPr lang="fa-IR" smtClean="0"/>
              <a:pPr/>
              <a:t>1434/06/29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12E2214-7CAC-4CB6-AE68-41A3E851756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40D995-FF7F-4004-88B0-9B33FF7BB7DD}" type="datetimeFigureOut">
              <a:rPr lang="fa-IR" smtClean="0"/>
              <a:pPr/>
              <a:t>1434/06/29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12E2214-7CAC-4CB6-AE68-41A3E851756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40D995-FF7F-4004-88B0-9B33FF7BB7DD}" type="datetimeFigureOut">
              <a:rPr lang="fa-IR" smtClean="0"/>
              <a:pPr/>
              <a:t>1434/06/29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12E2214-7CAC-4CB6-AE68-41A3E851756A}"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40D995-FF7F-4004-88B0-9B33FF7BB7DD}" type="datetimeFigureOut">
              <a:rPr lang="fa-IR" smtClean="0"/>
              <a:pPr/>
              <a:t>1434/06/29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12E2214-7CAC-4CB6-AE68-41A3E851756A}"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40D995-FF7F-4004-88B0-9B33FF7BB7DD}" type="datetimeFigureOut">
              <a:rPr lang="fa-IR" smtClean="0"/>
              <a:pPr/>
              <a:t>1434/06/29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C12E2214-7CAC-4CB6-AE68-41A3E851756A}"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40D995-FF7F-4004-88B0-9B33FF7BB7DD}" type="datetimeFigureOut">
              <a:rPr lang="fa-IR" smtClean="0"/>
              <a:pPr/>
              <a:t>1434/06/29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C12E2214-7CAC-4CB6-AE68-41A3E851756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40D995-FF7F-4004-88B0-9B33FF7BB7DD}" type="datetimeFigureOut">
              <a:rPr lang="fa-IR" smtClean="0"/>
              <a:pPr/>
              <a:t>1434/06/29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C12E2214-7CAC-4CB6-AE68-41A3E851756A}"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40D995-FF7F-4004-88B0-9B33FF7BB7DD}" type="datetimeFigureOut">
              <a:rPr lang="fa-IR" smtClean="0"/>
              <a:pPr/>
              <a:t>1434/06/29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C12E2214-7CAC-4CB6-AE68-41A3E851756A}"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40D995-FF7F-4004-88B0-9B33FF7BB7DD}" type="datetimeFigureOut">
              <a:rPr lang="fa-IR" smtClean="0"/>
              <a:pPr/>
              <a:t>1434/06/29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C12E2214-7CAC-4CB6-AE68-41A3E851756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40D995-FF7F-4004-88B0-9B33FF7BB7DD}" type="datetimeFigureOut">
              <a:rPr lang="fa-IR" smtClean="0"/>
              <a:pPr/>
              <a:t>1434/06/29</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12E2214-7CAC-4CB6-AE68-41A3E851756A}"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40D995-FF7F-4004-88B0-9B33FF7BB7DD}" type="datetimeFigureOut">
              <a:rPr lang="fa-IR" smtClean="0"/>
              <a:pPr/>
              <a:t>1434/06/29</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12E2214-7CAC-4CB6-AE68-41A3E851756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2050" name="Picture 2" descr="D:\Documents and Settings\ali\My Documents\My Pictures\ziarat-eshgh.jpg"/>
          <p:cNvPicPr>
            <a:picLocks noChangeAspect="1" noChangeArrowheads="1"/>
          </p:cNvPicPr>
          <p:nvPr/>
        </p:nvPicPr>
        <p:blipFill>
          <a:blip r:embed="rId2"/>
          <a:srcRect/>
          <a:stretch>
            <a:fillRect/>
          </a:stretch>
        </p:blipFill>
        <p:spPr bwMode="auto">
          <a:xfrm>
            <a:off x="0" y="0"/>
            <a:ext cx="9192046" cy="6858000"/>
          </a:xfrm>
          <a:prstGeom prst="rect">
            <a:avLst/>
          </a:prstGeom>
          <a:noFill/>
        </p:spPr>
      </p:pic>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fa-IR" sz="3600" b="1" dirty="0" smtClean="0">
                <a:cs typeface="B Koodak" pitchFamily="2" charset="-78"/>
              </a:rPr>
              <a:t>لَكُمُ الْحَرْبَ وَبِالْبَر ائَةِ مِنْ اَشْياعِهِمْ وَاَتْباعِهِمْ ، اِنّى سِلْمٌ لِمَنْ سالَمَكُمْ وَحَرْبٌ لِمَنْ حارَبَكُمْ وَ وَلِىٌّ لِمَنْ والاکُمْ وَعَدُوٌّ لِمَنْ عادٰاکُمْ ، فَاَسْئَلُ اللهَ الَّذى اَکْرَمَنى بِمَعْرِفَتِكُمْ وَ مَعْرِفَةِ اَوْلِيٰائِكُمْ ،وَرَزَقَنِى الْبَرائَةَ مِنْ </a:t>
            </a:r>
            <a:r>
              <a:rPr lang="fa-IR" sz="3600" b="1" dirty="0" smtClean="0">
                <a:cs typeface="B Koodak" pitchFamily="2" charset="-78"/>
              </a:rPr>
              <a:t>اَعْدائِكُمْ</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115328" cy="5435811"/>
          </a:xfrm>
        </p:spPr>
        <p:txBody>
          <a:bodyPr/>
          <a:lstStyle/>
          <a:p>
            <a:pPr>
              <a:lnSpc>
                <a:spcPct val="150000"/>
              </a:lnSpc>
            </a:pPr>
            <a:r>
              <a:rPr lang="fa-IR" sz="3600" b="1" dirty="0" smtClean="0">
                <a:cs typeface="B Koodak" pitchFamily="2" charset="-78"/>
              </a:rPr>
              <a:t>، اَنْ يَجْعَلَنى مَعَكُمْ فِى الدُّنْيا وَ الْاٰخِرَةِ ، وَاَنْ يُثَبِّتَ لى عِنْدَکُمْ قَدَمَ صِدْقٍ فِى الدُّنْيا وَالاْخِرَةِ وَ اَسْئَلُهُ اَنْ يُبَلِّغَنِى الْمَقامَ الْمَحْمُودَ لَكُمْ عِنْدَ اللَّهِ، وَ اَنْ يَرْزُقَنى طَلَبَ ثاریکُم مَعَ اِمامٍ مَهْدیٍ هُدىً ظاهِرٍ ناطِقٍ بِالْحَقِّ مِنْكُمْ ،</a:t>
            </a:r>
            <a:endParaRPr lang="fa-IR" sz="3600" dirty="0" smtClean="0">
              <a:cs typeface="B Koodak" pitchFamily="2" charset="-78"/>
            </a:endParaRPr>
          </a:p>
          <a:p>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fa-IR" sz="3600" b="1" dirty="0">
                <a:cs typeface="B Koodak" pitchFamily="2" charset="-78"/>
              </a:rPr>
              <a:t>اَسْئَلُ اللهَ بِحَقِّكُمْ وَبِالشَّاْنِ الَّذى لَكُمْ عِنْدَەُ اَنْ يُعْطِيَنى بِمُصابى بِكُمْ ،اَفْضَلَ ما يُعْطى مُصاباً بِمُصيبَتِهِ،مُصيبَةً مٰا اَعْظَمَهٰا وَاَعْظَمَ رَزِيَّتَها فِى الْاِسْلامِ وَفى جَميعِ السَّمٰوٰاتِ وَالْاَرْضِ،اَللّهُمَّ اجْعَلْنى فى مَقامى هٰذا </a:t>
            </a:r>
            <a:r>
              <a:rPr lang="fa-IR" sz="3600" b="1" dirty="0" smtClean="0">
                <a:cs typeface="B Koodak" pitchFamily="2" charset="-78"/>
              </a:rPr>
              <a:t>مِمَّنْ</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329642" cy="5435811"/>
          </a:xfrm>
        </p:spPr>
        <p:txBody>
          <a:bodyPr>
            <a:normAutofit/>
          </a:bodyPr>
          <a:lstStyle/>
          <a:p>
            <a:pPr>
              <a:lnSpc>
                <a:spcPct val="150000"/>
              </a:lnSpc>
            </a:pPr>
            <a:r>
              <a:rPr lang="fa-IR" sz="3600" b="1" dirty="0" smtClean="0">
                <a:cs typeface="B Koodak" pitchFamily="2" charset="-78"/>
              </a:rPr>
              <a:t>تَنالُهُ مِنْكَ صَلَواتٌ وَرَحْمَةٌ وَمَغْفِرَةٌ ،اَللّهُمَّ اجْعَلْ مَحْيٰاىَ مَحْيٰا مُحَمَّدٍ وَآلِ مُحَمَّدٍ ، وَ مَمٰاتى مَمٰاتَ مُحَمَّدٍ وَآلِ مُحَمَّدٍ، اَللّهُمَّ اِنَّ هٰذا يَوْمٌ تَبَرَّکَتْ بِهِ بَنُو اُمَيَّةَ وَابْنُ آکِلَةِ الْاَکْبٰادِ</a:t>
            </a:r>
            <a:endParaRPr lang="fa-IR" sz="3600" dirty="0" smtClean="0">
              <a:cs typeface="B Koodak" pitchFamily="2" charset="-78"/>
            </a:endParaRPr>
          </a:p>
          <a:p>
            <a:pPr>
              <a:lnSpc>
                <a:spcPct val="150000"/>
              </a:lnSpc>
            </a:pP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fa-IR" sz="3600" b="1" dirty="0" smtClean="0">
                <a:cs typeface="B Koodak" pitchFamily="2" charset="-78"/>
              </a:rPr>
              <a:t>اللَّعينُ ابْنُ اللَّعينِ ، عَلىٰ لِسٰانِكَ وَ لِسانِ نَبِيِّكَ صَلَّى اللهُ عَلَيْهِ وَآلِهِ، فى کُلِّ مَوْطِنٍ وَمَوْقِفٍ وَقَفَ فيهِ نَبِيُّكَ صَلَّى اللهُ عَلَيْهِ وَآلِهِ ، اَللّهُمَّ الْعَنْ اَبا سُفْيانَ وَمُعٰوِيَةَ ،وَ يَزيدَ بْنَ مُعاوِيَةَ ، عَلَيْهِمْ مِنْكَ اللَّعْنَةُ اَبَدَ الاْبِدينَ، وَهٰذا يَوْمٌ فَرِحَتْ بِهِ آلُ</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fa-IR" sz="3600" b="1" dirty="0" smtClean="0">
                <a:cs typeface="B Koodak" pitchFamily="2" charset="-78"/>
              </a:rPr>
              <a:t>زيٰادٍ </a:t>
            </a:r>
            <a:r>
              <a:rPr lang="fa-IR" sz="3600" b="1" dirty="0">
                <a:cs typeface="B Koodak" pitchFamily="2" charset="-78"/>
              </a:rPr>
              <a:t>وَآلُ مَرْوانَ ، بِقَتْلِهِمُ الْحُسَيْنَ صَلَواتُ اللهِ عَلَيْهِ،اَللّٰهُمَّ فَضاعِفْ عَلَيْهِمُ اللَّعْنَ مِنْكَ وَالْعَذابَ [الاَْليمَ] ، اَللّٰهُمَّ اِنّى اَتَقَرَّبُ اِلَيْكَ فى هٰذَالْيَوْمِ وَفى مَوْقِفى هٰذا وَ اَيّامِ حَيٰوتى بِالْبَراَّئَةِ مِنْهُمْ وَاللَّعْنَةِ عَلَيْهِمْ ، </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58204" cy="5364373"/>
          </a:xfrm>
        </p:spPr>
        <p:txBody>
          <a:bodyPr>
            <a:normAutofit/>
          </a:bodyPr>
          <a:lstStyle/>
          <a:p>
            <a:pPr>
              <a:lnSpc>
                <a:spcPct val="150000"/>
              </a:lnSpc>
            </a:pPr>
            <a:r>
              <a:rPr lang="fa-IR" sz="3600" b="1" dirty="0" smtClean="0">
                <a:cs typeface="B Koodak" pitchFamily="2" charset="-78"/>
              </a:rPr>
              <a:t>وَبِالْمُوالاتِ لِنَبِيِّكَ وَآلِ نَبِيِّكَ عَلَيْهِ وَعَلَيْهِمُ اَلسَّلامُ </a:t>
            </a:r>
            <a:r>
              <a:rPr lang="fa-IR" sz="3600" u="sng" dirty="0" smtClean="0">
                <a:cs typeface="B Koodak" pitchFamily="2" charset="-78"/>
              </a:rPr>
              <a:t>پس مى گوئى صد مرتبه</a:t>
            </a:r>
            <a:r>
              <a:rPr lang="fa-IR" sz="3600" dirty="0" smtClean="0">
                <a:cs typeface="B Koodak" pitchFamily="2" charset="-78"/>
              </a:rPr>
              <a:t> </a:t>
            </a:r>
            <a:r>
              <a:rPr lang="fa-IR" sz="3600" b="1" dirty="0" smtClean="0">
                <a:cs typeface="B Koodak" pitchFamily="2" charset="-78"/>
              </a:rPr>
              <a:t>: اَللّهُمَّ الْعَنْ اَوَّلَ ظالِمٍ ظَلَمَ حَقَّ مُحَمَّدٍ وَآلِ مُحَمَّدٍ ، وَآخِرَ تابِعٍ لَهُ عَلى ذلِكَ ، اَللّهُمَّ الْعَنِ الْعِصابَةَ الَّتى جاهَدَتِ الْحُسَيْنَ ، وَشٰايَعَتْ وَبٰايَعَتْ وَتٰابَعَتْ عَلىٰ قَتْلِهِ ، اَللّٰهُمَّ الْعَنْهُمْ </a:t>
            </a:r>
            <a:r>
              <a:rPr lang="fa-IR" sz="3600" b="1" dirty="0" smtClean="0">
                <a:cs typeface="B Koodak" pitchFamily="2" charset="-78"/>
              </a:rPr>
              <a:t>جَميعاً</a:t>
            </a:r>
            <a:endParaRPr lang="fa-IR" sz="3600" dirty="0" smtClean="0">
              <a:cs typeface="B Koodak" pitchFamily="2" charset="-78"/>
            </a:endParaRPr>
          </a:p>
          <a:p>
            <a:pPr>
              <a:lnSpc>
                <a:spcPct val="150000"/>
              </a:lnSpc>
            </a:pP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186766" cy="5650125"/>
          </a:xfrm>
        </p:spPr>
        <p:txBody>
          <a:bodyPr>
            <a:noAutofit/>
          </a:bodyPr>
          <a:lstStyle/>
          <a:p>
            <a:pPr>
              <a:lnSpc>
                <a:spcPct val="150000"/>
              </a:lnSpc>
            </a:pPr>
            <a:r>
              <a:rPr lang="fa-IR" sz="3600" b="1" u="sng" dirty="0" smtClean="0">
                <a:cs typeface="B Koodak" pitchFamily="2" charset="-78"/>
              </a:rPr>
              <a:t>پس مى گوئى صد مرتبه</a:t>
            </a:r>
            <a:r>
              <a:rPr lang="fa-IR" sz="3600" b="1" dirty="0" smtClean="0">
                <a:cs typeface="B Koodak" pitchFamily="2" charset="-78"/>
              </a:rPr>
              <a:t> : </a:t>
            </a:r>
            <a:r>
              <a:rPr lang="fa-IR" sz="3600" b="1" dirty="0" smtClean="0">
                <a:cs typeface="B Koodak" pitchFamily="2" charset="-78"/>
              </a:rPr>
              <a:t>اَلسَّلٰامُ </a:t>
            </a:r>
            <a:r>
              <a:rPr lang="fa-IR" sz="3600" b="1" dirty="0" smtClean="0">
                <a:cs typeface="B Koodak" pitchFamily="2" charset="-78"/>
              </a:rPr>
              <a:t>عَلَيْكَ يٰا اَبٰا عَبْدِ اللهِ ، وَعَلَى </a:t>
            </a:r>
            <a:r>
              <a:rPr lang="fa-IR" sz="3600" b="1" dirty="0" smtClean="0">
                <a:cs typeface="B Koodak" pitchFamily="2" charset="-78"/>
              </a:rPr>
              <a:t>الْاَرْوٰاحِ </a:t>
            </a:r>
            <a:r>
              <a:rPr lang="fa-IR" sz="3600" b="1" dirty="0">
                <a:cs typeface="B Koodak" pitchFamily="2" charset="-78"/>
              </a:rPr>
              <a:t>الَّتى حَلَّتْ بِفِنٰائِكَ ، عَلَيْكَ مِنّى سَلامُ اللهِ اَبَداً ما بَقيتُ وَبَقِىَ اللَّيْلُ وَ النَّهٰارُ ، وَلا جَعَلَهُ اللهُ آخِرَ الْعَهْدِ مِنّى لِزِيٰارَتِكُمْ ، اَلسَّلامُ عَلَى الْحُسَيْنِ ، وَعَلٰى عَلِىِّ بْنِ الْحُسَيْنِ ، وَعَلىٰ اَوْلادِ الْحُسَيْنِ ، وَعَلىٰ اَصْحٰابِ </a:t>
            </a:r>
            <a:r>
              <a:rPr lang="fa-IR" sz="3600" b="1" dirty="0" smtClean="0">
                <a:cs typeface="B Koodak" pitchFamily="2" charset="-78"/>
              </a:rPr>
              <a:t>الْحُسَيْن</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186766" cy="5793001"/>
          </a:xfrm>
        </p:spPr>
        <p:txBody>
          <a:bodyPr>
            <a:normAutofit/>
          </a:bodyPr>
          <a:lstStyle/>
          <a:p>
            <a:pPr>
              <a:lnSpc>
                <a:spcPct val="150000"/>
              </a:lnSpc>
            </a:pPr>
            <a:endParaRPr lang="fa-IR" sz="3600" b="1" u="sng" dirty="0" smtClean="0">
              <a:cs typeface="B Koodak" pitchFamily="2" charset="-78"/>
            </a:endParaRPr>
          </a:p>
          <a:p>
            <a:pPr>
              <a:lnSpc>
                <a:spcPct val="150000"/>
              </a:lnSpc>
            </a:pPr>
            <a:r>
              <a:rPr lang="fa-IR" sz="3600" b="1" u="sng" dirty="0" smtClean="0">
                <a:cs typeface="B Koodak" pitchFamily="2" charset="-78"/>
              </a:rPr>
              <a:t>پس </a:t>
            </a:r>
            <a:r>
              <a:rPr lang="fa-IR" sz="3600" b="1" u="sng" dirty="0" smtClean="0">
                <a:cs typeface="B Koodak" pitchFamily="2" charset="-78"/>
              </a:rPr>
              <a:t>مى گوئى :</a:t>
            </a:r>
            <a:r>
              <a:rPr lang="fa-IR" sz="3600" b="1" dirty="0" smtClean="0">
                <a:cs typeface="B Koodak" pitchFamily="2" charset="-78"/>
              </a:rPr>
              <a:t> اَللّٰهُمَّ خُصَّ اَنْتَ اَوَّلَ ظالِمٍ بِاللَّعْنِ مِنّى وَابْدَاءْ بِهِ اَوَّلاً ،ثُمَّ الثّانِىَ وَالثّالِثَ وَالرّابِعَ اَللّهُمَّ الْعَنْ يَزيدَ خامِساً ، وَالْعَنْ عُبَيْدَ اللهِ بْنَ زِيٰادٍ وَابْنَ مَرْجٰانَةَ وَعُمَرَ بْنَ سَعْدٍ </a:t>
            </a:r>
            <a:r>
              <a:rPr lang="fa-IR" sz="3600" b="1" dirty="0" smtClean="0">
                <a:cs typeface="B Koodak" pitchFamily="2" charset="-78"/>
              </a:rPr>
              <a:t>وَشِمْراً</a:t>
            </a:r>
            <a:r>
              <a:rPr lang="fa-IR" sz="3600" b="1" dirty="0" smtClean="0">
                <a:cs typeface="B Koodak" pitchFamily="2" charset="-78"/>
              </a:rPr>
              <a:t> وَآلَ اَبى سُفْيانَ وَآلَ زِيادٍ وَآلَ مَرْوانَ اِلى يَوْمِ الْقِيمَةِ </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186766" cy="5578687"/>
          </a:xfrm>
        </p:spPr>
        <p:txBody>
          <a:bodyPr>
            <a:noAutofit/>
          </a:bodyPr>
          <a:lstStyle/>
          <a:p>
            <a:pPr>
              <a:lnSpc>
                <a:spcPct val="150000"/>
              </a:lnSpc>
              <a:buNone/>
            </a:pPr>
            <a:r>
              <a:rPr lang="fa-IR" sz="3600" b="1" u="sng" dirty="0" smtClean="0">
                <a:cs typeface="B Koodak" pitchFamily="2" charset="-78"/>
              </a:rPr>
              <a:t>پس </a:t>
            </a:r>
            <a:r>
              <a:rPr lang="fa-IR" sz="3600" b="1" u="sng" dirty="0">
                <a:cs typeface="B Koodak" pitchFamily="2" charset="-78"/>
              </a:rPr>
              <a:t>به سجده مى روى ومى گوئى :</a:t>
            </a:r>
            <a:r>
              <a:rPr lang="fa-IR" sz="3600" b="1" dirty="0">
                <a:cs typeface="B Koodak" pitchFamily="2" charset="-78"/>
              </a:rPr>
              <a:t> اَللّهُمَّ لَكَ الْحَمْدُ حَمْدَ الشّاكِرينَ لَكَ عَلٰى مُصابِهِمْ ، اَلْحَمْدُ لِلّٰهِ عَلٰى عَظيمِ رَزِيَّتى ، اَللّهُمَّ ارْزُقْنى شَفاعَةَ الْحُسَيْنِ يَوْمَ الْوُرُودِ ، وَثَبِّتْ لى قَدَمَ صِدْقٍ عِنْدَكَ مَعَ الْحُسَيْنِ وَاَصْحابِ الْحُسَيْن ،ِ الَّذينَ بَذَلُوا مُهَجَهُمْ دُونَ الْحُسَيْنِ عَلَيْهِ السَّلامُ.</a:t>
            </a:r>
            <a:br>
              <a:rPr lang="fa-IR" sz="3600" b="1" dirty="0">
                <a:cs typeface="B Koodak" pitchFamily="2" charset="-78"/>
              </a:rPr>
            </a:b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85926"/>
            <a:ext cx="6343672" cy="3852874"/>
          </a:xfrm>
        </p:spPr>
        <p:txBody>
          <a:bodyPr/>
          <a:lstStyle/>
          <a:p>
            <a:endParaRPr lang="fa-IR" dirty="0"/>
          </a:p>
        </p:txBody>
      </p:sp>
      <p:pic>
        <p:nvPicPr>
          <p:cNvPr id="1026" name="Picture 2" descr="D:\Documents and Settings\ali\My Documents\My Pictures\CA30V139CA6FU57LCASWLC13CA2JFCZVCATEKJXMCA4LZ3W9CAD7KHIDCALL4XGNCAH7RA3OCA3GRFQVCAS7WC8ECABTV02BCAWAMVIXCADMFVN4CAAUHRBXCA2C6C3RCAH9OGCOCAM1Q9KOCAK3Q72LCA0Z65AK.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142976" y="1000108"/>
            <a:ext cx="6929486" cy="5286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50000"/>
              </a:lnSpc>
            </a:pPr>
            <a:r>
              <a:rPr lang="fa-IR" sz="3600" b="1" dirty="0" smtClean="0">
                <a:cs typeface="B Koodak" pitchFamily="2" charset="-78"/>
              </a:rPr>
              <a:t>یارَبَّ الحُسَینِ ، بِحَقِّ الحُسَینِ ، اشفِ صَدرَالحُسَینِ ، بظُهورِالحُجَّة</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6"/>
            <a:ext cx="7715304" cy="4357718"/>
          </a:xfrm>
        </p:spPr>
        <p:txBody>
          <a:bodyPr>
            <a:noAutofit/>
          </a:bodyPr>
          <a:lstStyle/>
          <a:p>
            <a:pPr>
              <a:lnSpc>
                <a:spcPct val="150000"/>
              </a:lnSpc>
            </a:pPr>
            <a:r>
              <a:rPr lang="fa-IR" sz="3600" b="1" dirty="0">
                <a:cs typeface="B Koodak" pitchFamily="2" charset="-78"/>
              </a:rPr>
              <a:t>اَلسَّلامُ عَلَيْكَ يا اَباعَبْدِاللهِ ، اَلسَّلامُ عَلَيْكَ يَابْنَ رَسُولِ اللهِ ، اَلسَّلاٰمُ عَلَيْكَ يَا بْنَ اَميرِالْمُؤْمِنين ، وَ ابْنَ سَيِّدِ الْوَصِيّينَ اَلسَّلامُ عَلَيْكَ يَا بْنَ فاطِمَةَ سَيِّدَةِ نِسٰاءِ الْعٰالَمينَ ، اَلسَّلامُ عَلَيْكَ يا ثارَاللهِ وَابْنَ ثارِەِ ، وَالْوِتْرَ الْمَوْتُورَ، اَلسَّلامُ </a:t>
            </a:r>
            <a:r>
              <a:rPr lang="fa-IR" sz="3600" b="1" dirty="0" smtClean="0">
                <a:cs typeface="B Koodak" pitchFamily="2" charset="-78"/>
              </a:rPr>
              <a:t>عَلَيْكَ</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186766" cy="5507249"/>
          </a:xfrm>
        </p:spPr>
        <p:txBody>
          <a:bodyPr>
            <a:noAutofit/>
          </a:bodyPr>
          <a:lstStyle/>
          <a:p>
            <a:pPr>
              <a:lnSpc>
                <a:spcPct val="150000"/>
              </a:lnSpc>
              <a:buNone/>
            </a:pPr>
            <a:r>
              <a:rPr lang="fa-IR" sz="3600" b="1" dirty="0" smtClean="0">
                <a:cs typeface="B Koodak" pitchFamily="2" charset="-78"/>
              </a:rPr>
              <a:t>وَعَلَى الْاَرْواحِ الَّتى حَلَّتْ بِفِنٰائِكَ ، عَلَيْكُمْ مِنّى جَميعاً سَلاٰمُ اللهِ اَبَداً مٰا بَقيتُ وَبَقِىَ اللَّيْلُ وَالنَّهارُ،يا اَباعَبْدِاللهِ لَقَدْ عَظُمَتِ الرَّزِيَّةُ وَجَلَّتْ وَعَظُمَتِ الْمُصيبَةُ بِكَ عَلَيْنا وَعَلىٰ جَميعِ اَهْل ِالْاِسْلامِ وَجَلَّتْ وَعَظُمَتْ مُصيبَتُكَ فِى السَّمٰوٰاتِ عَلىٰ جَميعِ اَهْلِ السَّمٰوٰاتِ، فَلَعَنَ اللهُ اُمَّةً اَسَّسَتْ اَسٰاسَ الظُّلْمِ وَالْجَوْرِ عَلَيْكُمْ اَهْلَ الْبَيْتِ، وَلَعَنَ اللهُ</a:t>
            </a:r>
            <a:endParaRPr lang="fa-IR"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435811"/>
          </a:xfrm>
        </p:spPr>
        <p:txBody>
          <a:bodyPr>
            <a:normAutofit/>
          </a:bodyPr>
          <a:lstStyle/>
          <a:p>
            <a:pPr>
              <a:lnSpc>
                <a:spcPct val="150000"/>
              </a:lnSpc>
            </a:pPr>
            <a:r>
              <a:rPr lang="fa-IR" sz="3600" b="1" dirty="0" smtClean="0">
                <a:cs typeface="B Koodak" pitchFamily="2" charset="-78"/>
              </a:rPr>
              <a:t>اُمَّةً دَفَعَتْكُمْ عَنْ مَقامِكُمْ ، وَ اَزالَتْكُمْ عَنْ مَراتِبِكُمُ الَّتى رَتَّبَكُمُ اللهُ فيهٰا ، وَلَعَنَ اللهُ اُمَّةً قَتَلَتْكُمْ ، وَ لَعَنَ اللهُ الْمُمَهِّدينَ لَهُمْ بِالتَّمْكينِ مِنْ قِتالِكُم ، بَرِئْتُ اِلَى اللهِ وَاِلَيْكُمْ مِنْهُمْ ، وَ مِنْ اَشْياعِهِمْ وَ اَتْباعِهِمْ وَ اَوْلِيٰائِهِمْ ، يا اَباعَبْدِاللهِ اِنّى سِلْمٌ لِمَنْ سالَمَكُمْ وَحَرْبٌ لِمَنْ حارَبَكُمْ اِلى يَوْمِ </a:t>
            </a:r>
            <a:r>
              <a:rPr lang="fa-IR" sz="3600" b="1" dirty="0" smtClean="0">
                <a:cs typeface="B Koodak" pitchFamily="2" charset="-78"/>
              </a:rPr>
              <a:t>الْقِيامَةِ،وَ</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fa-IR" sz="3600" b="1" dirty="0" smtClean="0">
                <a:cs typeface="B Koodak" pitchFamily="2" charset="-78"/>
              </a:rPr>
              <a:t>لَعَنَ اللهُ آلَ زِيادٍ وَآلَ مَرْوانَ،وَ لَعَنَ اللهُ بَنى اُمَيَّةَ قاطِبَةً وَلَعَنَ اللهُ ابْنَ مَرْجٰانَةَ ، وَ لَعَنَ اللهُ عُمَرَ بْنَ سَعْدٍ وَ لَعَنَ اللهُ شِمْراً ، وَ لَعَنَ اللهُ اُمَّةً اَسْرَجَتْ وَ اَلْجَمَتْ وَتَنَقَّبَتْ لِقِتالِكَ ، بِاَبى اَنْتَ وَاُمّى ، لَقَدْ عَظُمَ </a:t>
            </a:r>
            <a:r>
              <a:rPr lang="fa-IR" sz="3600" b="1" dirty="0" smtClean="0">
                <a:cs typeface="B Koodak" pitchFamily="2" charset="-78"/>
              </a:rPr>
              <a:t>مُصٰابى</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329642" cy="5292935"/>
          </a:xfrm>
        </p:spPr>
        <p:txBody>
          <a:bodyPr/>
          <a:lstStyle/>
          <a:p>
            <a:pPr>
              <a:lnSpc>
                <a:spcPct val="150000"/>
              </a:lnSpc>
            </a:pPr>
            <a:r>
              <a:rPr lang="fa-IR" sz="3600" b="1" dirty="0" smtClean="0">
                <a:cs typeface="B Koodak" pitchFamily="2" charset="-78"/>
              </a:rPr>
              <a:t>بِكَ ، فَاَسْئَلُ اللهَ الَّذى اَکْرَمَ مَقامَكَ ، وَاَکْرَمَنى بِكَ اَنْ يَرْزُقَنى طَلَبَ ثارِكَ مَعَ اِمامٍ مَنْصُورٍ مِنْ اَهْلِ بَيْتِ مُحَمَّدٍ صَلَّى اللهُ عَلَيْهِ وَ آلِهِ ، اَللّٰهُمَّ ٱجْعَلْنى عِنْدَكَ وَجيهاً بِالْحُسَيْنِ عَلَيْهِ السَّلامُ فِى الدُّنْيا وَ الاْخِرَةِ ، يا اَبا عَبْدِاللهِ اِنّى</a:t>
            </a:r>
            <a:endParaRPr lang="fa-IR" sz="3600" dirty="0" smtClean="0">
              <a:cs typeface="B Koodak" pitchFamily="2" charset="-78"/>
            </a:endParaRPr>
          </a:p>
          <a:p>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fa-IR" sz="3600" b="1" dirty="0">
                <a:cs typeface="B Koodak" pitchFamily="2" charset="-78"/>
              </a:rPr>
              <a:t>اَتَقَرَّبُ اِلى اللهِ وَ اِلىٰ رَسُولِهِ ، وَاِلىٰ اميرِالْمُؤْمِنينَ وَ اِلىٰ فاطِمَةَ ، وَاِلَى الْحَسَنِ وَ اِلَيْكَ بِمُوالاتِكَ ، وَبِالْبَرائَةِ مِمَّنْ قاتَلَكَ وَ نَصَبَ لَكَ الْحَرْبَ ، وَ بِالْبَرائَةِ مِمَّنْ اَسَّسَ اَسٰاسَ الظُّلْمِ وَ الْجَوْرِعَلَيْكُمْ وَ اَبْرَءُ اِلَى اللّهِ وَ </a:t>
            </a:r>
            <a:r>
              <a:rPr lang="fa-IR" sz="3600" b="1" dirty="0" smtClean="0">
                <a:cs typeface="B Koodak" pitchFamily="2" charset="-78"/>
              </a:rPr>
              <a:t>اِلى</a:t>
            </a:r>
            <a:endParaRPr lang="fa-IR" sz="3600" dirty="0">
              <a:cs typeface="B Koodak"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fa-IR" sz="3600" b="1" dirty="0" smtClean="0">
                <a:cs typeface="B Koodak" pitchFamily="2" charset="-78"/>
              </a:rPr>
              <a:t>رَسُولِهِ ،مِمَّنْ اَسَسَّ اَسٰاسَ ذٰلِكَ وَبَنىٰ عَلَيْهِ بُنْيانَهُ وَجَرىٰ فى ظُلْمِهِ وَجَوْرِہِ عَلَيْكُمْ وَعَلىٰ اَشْيٰاعِكُمْ ،بَرِئْتُ اِلَى اللَّهِ وَ اِلَيْكُمْ مِنْهُمْ وَاَتَقَرَّبُ اِلَى اللهِ ثُمَّ اِلَيْكُمْ بِمُوٰالاتِكُمْ وَمُوالاةِ وَلِيِّكُمْ ،وَبِالْبَرائَةِ مِنْ اَعْدائِكُمْ وَ النّاصِبينَ</a:t>
            </a:r>
            <a:endParaRPr lang="fa-IR" sz="3600" dirty="0" smtClean="0">
              <a:cs typeface="B Koodak" pitchFamily="2" charset="-78"/>
            </a:endParaRPr>
          </a:p>
          <a:p>
            <a:pPr>
              <a:lnSpc>
                <a:spcPct val="150000"/>
              </a:lnSpc>
            </a:pPr>
            <a:endParaRPr lang="fa-IR" sz="3600" dirty="0">
              <a:cs typeface="B Koodak"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TotalTime>
  <Words>743</Words>
  <Application>Microsoft Office PowerPoint</Application>
  <PresentationFormat>On-screen Show (4:3)</PresentationFormat>
  <Paragraphs>19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Slide 1</vt:lpstr>
      <vt:lpstr>Slide 2</vt:lpstr>
      <vt:lpstr>اَلسَّلامُ عَلَيْكَ يا اَباعَبْدِاللهِ ، اَلسَّلامُ عَلَيْكَ يَابْنَ رَسُولِ اللهِ ، اَلسَّلاٰمُ عَلَيْكَ يَا بْنَ اَميرِالْمُؤْمِنين ، وَ ابْنَ سَيِّدِ الْوَصِيّينَ اَلسَّلامُ عَلَيْكَ يَا بْنَ فاطِمَةَ سَيِّدَةِ نِسٰاءِ الْعٰالَمينَ ، اَلسَّلامُ عَلَيْكَ يا ثارَاللهِ وَابْنَ ثارِەِ ، وَالْوِتْرَ الْمَوْتُورَ، اَلسَّلامُ عَلَيْكَ</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ali</cp:lastModifiedBy>
  <cp:revision>4</cp:revision>
  <dcterms:created xsi:type="dcterms:W3CDTF">2013-05-08T18:17:50Z</dcterms:created>
  <dcterms:modified xsi:type="dcterms:W3CDTF">2013-05-09T06:38:47Z</dcterms:modified>
</cp:coreProperties>
</file>