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63" r:id="rId6"/>
    <p:sldId id="267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56" autoAdjust="0"/>
    <p:restoredTop sz="94628" autoAdjust="0"/>
  </p:normalViewPr>
  <p:slideViewPr>
    <p:cSldViewPr>
      <p:cViewPr varScale="1">
        <p:scale>
          <a:sx n="85" d="100"/>
          <a:sy n="85" d="100"/>
        </p:scale>
        <p:origin x="148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349252-CDA2-4956-AE8B-8773820828A7}" type="datetimeFigureOut">
              <a:rPr lang="fa-IR" smtClean="0"/>
              <a:pPr/>
              <a:t>08/04/1438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C99F34-0768-4DFD-A4F8-575DE9DFC24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404664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fa-IR" sz="2400" b="1" dirty="0" smtClean="0">
                <a:solidFill>
                  <a:srgbClr val="FF0000"/>
                </a:solidFill>
              </a:rPr>
              <a:t>جمعیت مسلمانان دنیا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675466"/>
            <a:ext cx="7588365" cy="3561845"/>
          </a:xfrm>
        </p:spPr>
        <p:txBody>
          <a:bodyPr>
            <a:normAutofit/>
          </a:bodyPr>
          <a:lstStyle/>
          <a:p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4175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95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04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2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74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2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79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21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1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3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Candara</vt:lpstr>
      <vt:lpstr>Symbol</vt:lpstr>
      <vt:lpstr>Waveform</vt:lpstr>
      <vt:lpstr>جمعیت مسلمانان دنیا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jams</dc:creator>
  <cp:lastModifiedBy>ahmadi</cp:lastModifiedBy>
  <cp:revision>12</cp:revision>
  <dcterms:created xsi:type="dcterms:W3CDTF">2003-10-10T16:25:13Z</dcterms:created>
  <dcterms:modified xsi:type="dcterms:W3CDTF">2017-01-06T20:01:31Z</dcterms:modified>
</cp:coreProperties>
</file>