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DC67-5035-43AF-9DA7-27097EDD93B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AEC7-2BC4-4CDD-96AB-8E300AFF3E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LMS-5</dc:creator>
  <cp:lastModifiedBy>LMS-5</cp:lastModifiedBy>
  <cp:revision>1</cp:revision>
  <dcterms:created xsi:type="dcterms:W3CDTF">2014-02-03T07:17:47Z</dcterms:created>
  <dcterms:modified xsi:type="dcterms:W3CDTF">2014-02-03T07:18:17Z</dcterms:modified>
</cp:coreProperties>
</file>